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64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48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904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28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102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469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218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38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606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90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5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834F-F6B7-4930-B340-89E04C9B6A11}" type="datetimeFigureOut">
              <a:rPr lang="fr-BE" smtClean="0"/>
              <a:t>18-10-20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C912-678E-4A3E-83FA-BE2624081B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071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/>
              <a:t>Comment obtenir les résultats de votre test </a:t>
            </a:r>
            <a:r>
              <a:rPr lang="fr-BE" sz="3600" b="1" dirty="0" err="1" smtClean="0"/>
              <a:t>Covid</a:t>
            </a:r>
            <a:r>
              <a:rPr lang="fr-BE" sz="3600" b="1" dirty="0" smtClean="0"/>
              <a:t> ?</a:t>
            </a:r>
            <a:endParaRPr lang="fr-BE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De manière générale, le laboratoire ou votre médecin traitant peuvent vous contacter pour vous communiquer les résultats de votre test.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Mais, dans de nombreux cas et, surtout quand votre test est négatif, la réponse tarde (courrier à envoyer au médecin, surcharge de travail, …) et vous restez en quarantaine dans l’attente …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Un moyen rapide de prendre connaissance de votre résultat est de consulter le réseau santé wallon : http://www.reseausantewallon.be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252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200"/>
            <a:ext cx="12192000" cy="64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54" y="0"/>
            <a:ext cx="1087749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268" y="4132053"/>
            <a:ext cx="1837426" cy="70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rgbClr val="FF0000"/>
                </a:solidFill>
              </a:rPr>
              <a:t>Si vous êtes déjà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inscrit </a:t>
            </a:r>
            <a:r>
              <a:rPr lang="fr-BE" dirty="0">
                <a:solidFill>
                  <a:srgbClr val="FF0000"/>
                </a:solidFill>
              </a:rPr>
              <a:t>au RSW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 flipV="1">
            <a:off x="2708694" y="3804249"/>
            <a:ext cx="828136" cy="681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5" idx="3"/>
          </p:cNvCxnSpPr>
          <p:nvPr/>
        </p:nvCxnSpPr>
        <p:spPr>
          <a:xfrm flipV="1">
            <a:off x="2708694" y="4192438"/>
            <a:ext cx="5934974" cy="293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35170" y="2182483"/>
            <a:ext cx="17942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Si vous n’êtes pas inscrit au RSW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>
            <a:stCxn id="11" idx="3"/>
          </p:cNvCxnSpPr>
          <p:nvPr/>
        </p:nvCxnSpPr>
        <p:spPr>
          <a:xfrm>
            <a:off x="2829464" y="2639683"/>
            <a:ext cx="6090249" cy="103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1" y="0"/>
            <a:ext cx="11427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1818" y="4416725"/>
            <a:ext cx="31055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 vous n’êtes pas inscrits, des instructions précises vous sont données</a:t>
            </a:r>
            <a:endParaRPr lang="fr-BE" dirty="0"/>
          </a:p>
        </p:txBody>
      </p:sp>
      <p:cxnSp>
        <p:nvCxnSpPr>
          <p:cNvPr id="6" name="Connecteur droit avec flèche 5"/>
          <p:cNvCxnSpPr>
            <a:stCxn id="3" idx="3"/>
          </p:cNvCxnSpPr>
          <p:nvPr/>
        </p:nvCxnSpPr>
        <p:spPr>
          <a:xfrm flipV="1">
            <a:off x="4287327" y="4304581"/>
            <a:ext cx="1696529" cy="56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3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7" y="0"/>
            <a:ext cx="1089944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6376" y="1682151"/>
            <a:ext cx="2518913" cy="992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Une fois inscrit, vous pouvez accéder à votre résultat via ce lien</a:t>
            </a:r>
            <a:endParaRPr lang="fr-BE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035832" y="2674188"/>
            <a:ext cx="1328470" cy="1104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434"/>
            <a:ext cx="12192000" cy="62951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11683" y="2044460"/>
            <a:ext cx="2691442" cy="87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Vous vous identifiez, par exemple avec </a:t>
            </a:r>
            <a:r>
              <a:rPr lang="fr-BE" dirty="0" err="1" smtClean="0"/>
              <a:t>itsme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72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896"/>
            <a:ext cx="12192000" cy="630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923"/>
            <a:ext cx="12192000" cy="5844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78174" y="4606506"/>
            <a:ext cx="2631056" cy="73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Vos résultats sont disponibles !</a:t>
            </a:r>
            <a:endParaRPr lang="fr-BE" dirty="0"/>
          </a:p>
        </p:txBody>
      </p:sp>
      <p:cxnSp>
        <p:nvCxnSpPr>
          <p:cNvPr id="5" name="Connecteur droit avec flèche 4"/>
          <p:cNvCxnSpPr>
            <a:stCxn id="2" idx="1"/>
          </p:cNvCxnSpPr>
          <p:nvPr/>
        </p:nvCxnSpPr>
        <p:spPr>
          <a:xfrm flipH="1" flipV="1">
            <a:off x="6650966" y="4373592"/>
            <a:ext cx="2027208" cy="599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0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141</Words>
  <Application>Microsoft Office PowerPoint</Application>
  <PresentationFormat>Grand écran</PresentationFormat>
  <Paragraphs>13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Comment obtenir les résultats de votre test Covid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</dc:creator>
  <cp:lastModifiedBy>Marie</cp:lastModifiedBy>
  <cp:revision>6</cp:revision>
  <dcterms:created xsi:type="dcterms:W3CDTF">2020-10-17T09:16:49Z</dcterms:created>
  <dcterms:modified xsi:type="dcterms:W3CDTF">2020-10-18T14:26:46Z</dcterms:modified>
</cp:coreProperties>
</file>